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8" r:id="rId5"/>
    <p:sldId id="267" r:id="rId6"/>
    <p:sldId id="269" r:id="rId7"/>
    <p:sldId id="270" r:id="rId8"/>
    <p:sldId id="262" r:id="rId9"/>
    <p:sldId id="263" r:id="rId10"/>
    <p:sldId id="264" r:id="rId11"/>
    <p:sldId id="265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DAA2-1C1B-4F87-9C14-BAD787AB248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6BCF-DA5B-409E-BD48-55B1FF3E0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DAA2-1C1B-4F87-9C14-BAD787AB248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6BCF-DA5B-409E-BD48-55B1FF3E0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DAA2-1C1B-4F87-9C14-BAD787AB248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6BCF-DA5B-409E-BD48-55B1FF3E0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DAA2-1C1B-4F87-9C14-BAD787AB248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6BCF-DA5B-409E-BD48-55B1FF3E0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DAA2-1C1B-4F87-9C14-BAD787AB248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6BCF-DA5B-409E-BD48-55B1FF3E0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DAA2-1C1B-4F87-9C14-BAD787AB248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6BCF-DA5B-409E-BD48-55B1FF3E0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DAA2-1C1B-4F87-9C14-BAD787AB248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6BCF-DA5B-409E-BD48-55B1FF3E0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DAA2-1C1B-4F87-9C14-BAD787AB248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676BCF-DA5B-409E-BD48-55B1FF3E05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DAA2-1C1B-4F87-9C14-BAD787AB248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6BCF-DA5B-409E-BD48-55B1FF3E0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DAA2-1C1B-4F87-9C14-BAD787AB248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A676BCF-DA5B-409E-BD48-55B1FF3E0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31DDAA2-1C1B-4F87-9C14-BAD787AB248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6BCF-DA5B-409E-BD48-55B1FF3E0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1DDAA2-1C1B-4F87-9C14-BAD787AB248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A676BCF-DA5B-409E-BD48-55B1FF3E0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Peer aggression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Parker Elementary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 Proofing our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Rule #3: We will try to include students who are left out.</a:t>
            </a:r>
          </a:p>
          <a:p>
            <a:pPr lvl="1"/>
            <a:r>
              <a:rPr lang="en-US" i="1" dirty="0" smtClean="0"/>
              <a:t>Begin with the end in mind</a:t>
            </a:r>
            <a:r>
              <a:rPr lang="en-US" dirty="0" smtClean="0"/>
              <a:t>: You can make a difference by looking for ways to be a good citizen and contributing to the school’s mission and vision.</a:t>
            </a:r>
          </a:p>
          <a:p>
            <a:pPr lvl="1"/>
            <a:r>
              <a:rPr lang="en-US" i="1" dirty="0" smtClean="0"/>
              <a:t>Synergize</a:t>
            </a:r>
            <a:r>
              <a:rPr lang="en-US" dirty="0" smtClean="0"/>
              <a:t>: Work with others to create better solutions.  Celebrate the differences in others and learn from them. Inspire others to move away from being a follower and become a leader!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 Proofing our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#4: If we know someone is being bullied we will tell adults at home and at school.</a:t>
            </a:r>
          </a:p>
          <a:p>
            <a:pPr lvl="1"/>
            <a:r>
              <a:rPr lang="en-US" i="1" dirty="0" smtClean="0"/>
              <a:t>Think win-win</a:t>
            </a:r>
            <a:r>
              <a:rPr lang="en-US" dirty="0" smtClean="0"/>
              <a:t>: Balance courage for getting what I want with consideration for what others want.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F0"/>
                </a:solidFill>
                <a:latin typeface="Bradley Hand ITC" pitchFamily="66" charset="0"/>
              </a:rPr>
              <a:t>YOU	</a:t>
            </a:r>
            <a:endParaRPr lang="en-US" sz="6000" dirty="0">
              <a:solidFill>
                <a:srgbClr val="00B0F0"/>
              </a:solidFill>
              <a:latin typeface="Bradley Hand ITC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latin typeface="Bradley Hand ITC" pitchFamily="66" charset="0"/>
              </a:rPr>
              <a:t>	</a:t>
            </a:r>
            <a:r>
              <a:rPr lang="en-US" sz="5400" dirty="0" smtClean="0">
                <a:solidFill>
                  <a:srgbClr val="00B0F0"/>
                </a:solidFill>
                <a:latin typeface="Bradley Hand ITC" pitchFamily="66" charset="0"/>
              </a:rPr>
              <a:t>are responsible for everything you think, feel, say and do!!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Aggression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</a:t>
            </a:r>
          </a:p>
          <a:p>
            <a:pPr lvl="1"/>
            <a:r>
              <a:rPr lang="en-US" dirty="0" smtClean="0"/>
              <a:t>What is a peer?</a:t>
            </a:r>
          </a:p>
          <a:p>
            <a:pPr marL="448056" lvl="1" indent="0">
              <a:buNone/>
            </a:pPr>
            <a:endParaRPr lang="en-US" dirty="0" smtClean="0"/>
          </a:p>
          <a:p>
            <a:r>
              <a:rPr lang="en-US" dirty="0" smtClean="0"/>
              <a:t>Aggression</a:t>
            </a:r>
          </a:p>
          <a:p>
            <a:pPr lvl="1"/>
            <a:r>
              <a:rPr lang="en-US" dirty="0" smtClean="0"/>
              <a:t> What is aggression?</a:t>
            </a:r>
          </a:p>
          <a:p>
            <a:pPr lvl="1"/>
            <a:r>
              <a:rPr lang="en-US" dirty="0" smtClean="0"/>
              <a:t>Are there different forms?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difference between conflict and bullying?</a:t>
            </a:r>
            <a:endParaRPr lang="en-US" dirty="0"/>
          </a:p>
        </p:txBody>
      </p:sp>
      <p:pic>
        <p:nvPicPr>
          <p:cNvPr id="9" name="Content Placeholder 8" descr="C:\Users\davisj\Documents\conflict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90800"/>
            <a:ext cx="2514600" cy="181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davisj\Documents\bullying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544" y="2514600"/>
            <a:ext cx="2731656" cy="1985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 vs.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conflict</a:t>
            </a:r>
          </a:p>
          <a:p>
            <a:pPr lvl="1"/>
            <a:r>
              <a:rPr lang="en-US" dirty="0" smtClean="0"/>
              <a:t>a struggle for power, property, etc.</a:t>
            </a:r>
          </a:p>
          <a:p>
            <a:pPr lvl="1"/>
            <a:r>
              <a:rPr lang="en-US" dirty="0" smtClean="0"/>
              <a:t>strong disagreement between people, groups, etc., that often results in an angry argument</a:t>
            </a:r>
          </a:p>
          <a:p>
            <a:pPr lvl="1"/>
            <a:r>
              <a:rPr lang="en-US" dirty="0" smtClean="0"/>
              <a:t>a difference that prevents agreement : disagreement between ideas, feelings, etc.</a:t>
            </a:r>
          </a:p>
          <a:p>
            <a:pPr>
              <a:buNone/>
            </a:pPr>
            <a:r>
              <a:rPr lang="en-US" u="sng" dirty="0" smtClean="0"/>
              <a:t>Bullying</a:t>
            </a:r>
          </a:p>
          <a:p>
            <a:pPr lvl="1" fontAlgn="t"/>
            <a:r>
              <a:rPr lang="en-US" dirty="0" smtClean="0"/>
              <a:t>Imbalance of Power- to frighten, hurt, or threaten a smaller or weaker person. </a:t>
            </a:r>
          </a:p>
          <a:p>
            <a:pPr lvl="1" fontAlgn="t"/>
            <a:r>
              <a:rPr lang="en-US" dirty="0" smtClean="0"/>
              <a:t>Intent to cause harm- To intentionally do something mean to someone (threats, insults, physical aggression)</a:t>
            </a:r>
          </a:p>
          <a:p>
            <a:pPr lvl="1" fontAlgn="t"/>
            <a:r>
              <a:rPr lang="en-US" dirty="0" smtClean="0"/>
              <a:t>Repetition- Targeting the same person/group over and over again.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06562"/>
          </a:xfrm>
        </p:spPr>
        <p:txBody>
          <a:bodyPr>
            <a:noAutofit/>
          </a:bodyPr>
          <a:lstStyle/>
          <a:p>
            <a:r>
              <a:rPr lang="en-US" sz="10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Bullying</a:t>
            </a:r>
            <a:endParaRPr lang="en-US" sz="10000" dirty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It’s time for some serious discussion….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Bully, The Victim and The Bystander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Bully- Bullying can be done verbally, physically, socially (i.e., rumors) or in cyberspace (texting, internet)</a:t>
            </a:r>
          </a:p>
          <a:p>
            <a:r>
              <a:rPr lang="en-US" dirty="0" smtClean="0"/>
              <a:t>Victim- Bullying can have serious and lasting effects on the victim.</a:t>
            </a:r>
          </a:p>
          <a:p>
            <a:r>
              <a:rPr lang="en-US" dirty="0" smtClean="0"/>
              <a:t>Bystander- Those who watch bullying happen or hear about it. </a:t>
            </a:r>
          </a:p>
          <a:p>
            <a:r>
              <a:rPr lang="en-US" dirty="0" err="1" smtClean="0"/>
              <a:t>Upstander</a:t>
            </a:r>
            <a:r>
              <a:rPr lang="en-US" dirty="0" smtClean="0"/>
              <a:t>- Someone who recognizes when something is wrong and acts to make it right.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sz="1000" dirty="0" smtClean="0"/>
              <a:t>Short clip….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notice in the video?</a:t>
            </a:r>
          </a:p>
          <a:p>
            <a:r>
              <a:rPr lang="en-US" dirty="0" smtClean="0"/>
              <a:t>How did the bystander help?</a:t>
            </a:r>
          </a:p>
          <a:p>
            <a:r>
              <a:rPr lang="en-US" dirty="0" smtClean="0"/>
              <a:t>How do you think the victim felt?</a:t>
            </a:r>
          </a:p>
          <a:p>
            <a:r>
              <a:rPr lang="en-US" dirty="0" smtClean="0"/>
              <a:t>How could you use this in school?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 Proofing our School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#1: We will NOT bully others.</a:t>
            </a:r>
          </a:p>
          <a:p>
            <a:pPr lvl="1"/>
            <a:r>
              <a:rPr lang="en-US" i="1" dirty="0" smtClean="0"/>
              <a:t>Put 1</a:t>
            </a:r>
            <a:r>
              <a:rPr lang="en-US" i="1" baseline="30000" dirty="0" smtClean="0"/>
              <a:t>st</a:t>
            </a:r>
            <a:r>
              <a:rPr lang="en-US" i="1" dirty="0" smtClean="0"/>
              <a:t> Things 1</a:t>
            </a:r>
            <a:r>
              <a:rPr lang="en-US" i="1" baseline="30000" dirty="0" smtClean="0"/>
              <a:t>st</a:t>
            </a:r>
            <a:r>
              <a:rPr lang="en-US" dirty="0" smtClean="0"/>
              <a:t>: Say no to things that you know you shouldn’t do and don’t align with your goals.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 Proofing our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#2: We will try to help students who are bullied.</a:t>
            </a:r>
          </a:p>
          <a:p>
            <a:pPr lvl="1"/>
            <a:r>
              <a:rPr lang="en-US" i="1" dirty="0" smtClean="0"/>
              <a:t>Be Proactive</a:t>
            </a:r>
            <a:r>
              <a:rPr lang="en-US" dirty="0" smtClean="0"/>
              <a:t>: You’re in charge!</a:t>
            </a:r>
          </a:p>
          <a:p>
            <a:pPr lvl="1"/>
            <a:r>
              <a:rPr lang="en-US" i="1" dirty="0" smtClean="0"/>
              <a:t>Sharpen the Saw</a:t>
            </a:r>
            <a:r>
              <a:rPr lang="en-US" dirty="0" smtClean="0"/>
              <a:t>: Find ways to take care of yourself and meaningful ways to help others.</a:t>
            </a:r>
          </a:p>
          <a:p>
            <a:pPr lvl="1"/>
            <a:r>
              <a:rPr lang="en-US" i="1" dirty="0" smtClean="0"/>
              <a:t>Seek first to understand, then to be understood</a:t>
            </a:r>
            <a:r>
              <a:rPr lang="en-US" dirty="0" smtClean="0"/>
              <a:t>: Understand different points of view and listen to other people’s feelings and ideas.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365</TotalTime>
  <Words>461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Peer aggression </vt:lpstr>
      <vt:lpstr>Peer Aggression</vt:lpstr>
      <vt:lpstr>What is the difference between conflict and bullying?</vt:lpstr>
      <vt:lpstr>Conflict vs. Bullying</vt:lpstr>
      <vt:lpstr>Bullying</vt:lpstr>
      <vt:lpstr>The Bully, The Victim and The Bystander</vt:lpstr>
      <vt:lpstr>Your thoughts</vt:lpstr>
      <vt:lpstr>Bully Proofing our School</vt:lpstr>
      <vt:lpstr>Bully Proofing our School</vt:lpstr>
      <vt:lpstr>Bully Proofing our School</vt:lpstr>
      <vt:lpstr>Bully Proofing our School</vt:lpstr>
      <vt:lpstr>YOU </vt:lpstr>
    </vt:vector>
  </TitlesOfParts>
  <Company>Waterford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Mediation</dc:title>
  <dc:creator>Waterford School District</dc:creator>
  <cp:lastModifiedBy>Hemler, Shauna</cp:lastModifiedBy>
  <cp:revision>22</cp:revision>
  <dcterms:created xsi:type="dcterms:W3CDTF">2013-10-04T11:51:41Z</dcterms:created>
  <dcterms:modified xsi:type="dcterms:W3CDTF">2016-10-12T15:08:26Z</dcterms:modified>
</cp:coreProperties>
</file>